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7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11/20/13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11/20/13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11/20/13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11/20/13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11/20/13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11/20/13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11/20/13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11/20/13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11/20/13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11/20/13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11/20/13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11/20/13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Residual Plots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EXPLORING BIVARIATE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27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1.  Read pages 57—64 of the Exploring Bivariate Data packet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3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2.  A Residual is___________________________?</a:t>
            </a:r>
          </a:p>
          <a:p>
            <a:r>
              <a:rPr lang="en-US" dirty="0" smtClean="0"/>
              <a:t>3.  An Outlier is____________________________?</a:t>
            </a:r>
          </a:p>
          <a:p>
            <a:r>
              <a:rPr lang="en-US" dirty="0" smtClean="0"/>
              <a:t>4.  What is a Residual Plot?</a:t>
            </a:r>
          </a:p>
          <a:p>
            <a:r>
              <a:rPr lang="en-US" dirty="0" smtClean="0"/>
              <a:t>5.  An Influential Observation is________________?</a:t>
            </a:r>
          </a:p>
          <a:p>
            <a:r>
              <a:rPr lang="en-US" dirty="0" smtClean="0"/>
              <a:t>6.  For example 4.10, why is (24, 76000) Influential?</a:t>
            </a:r>
          </a:p>
          <a:p>
            <a:r>
              <a:rPr lang="en-US" dirty="0" smtClean="0"/>
              <a:t>7.  If the Residual Plot shows a pattern, then the LSRL is NOT a good representation of the relationship for X and Y.  So, one type of Transformation could be done with______?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83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8.  DO (1, 15—20) IN THE PACKET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370780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17</TotalTime>
  <Words>116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Horizon</vt:lpstr>
      <vt:lpstr>EXPLORING BIVARIATE DATA</vt:lpstr>
      <vt:lpstr>STUDY GUIDE</vt:lpstr>
      <vt:lpstr>STUDY GUIDE</vt:lpstr>
      <vt:lpstr>STUDY GUIDE</vt:lpstr>
    </vt:vector>
  </TitlesOfParts>
  <Company>Oak Park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BIVARIATE DATA</dc:title>
  <dc:creator>Oak Park School</dc:creator>
  <cp:lastModifiedBy>Oak Park School</cp:lastModifiedBy>
  <cp:revision>4</cp:revision>
  <dcterms:created xsi:type="dcterms:W3CDTF">2013-11-20T22:39:05Z</dcterms:created>
  <dcterms:modified xsi:type="dcterms:W3CDTF">2013-11-20T22:56:41Z</dcterms:modified>
</cp:coreProperties>
</file>